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09" r:id="rId3"/>
    <p:sldId id="1018" r:id="rId4"/>
    <p:sldId id="1016" r:id="rId5"/>
    <p:sldId id="1017" r:id="rId6"/>
    <p:sldId id="1014" r:id="rId7"/>
    <p:sldId id="1027" r:id="rId8"/>
    <p:sldId id="1028" r:id="rId9"/>
    <p:sldId id="1019" r:id="rId10"/>
    <p:sldId id="1021" r:id="rId11"/>
    <p:sldId id="1022" r:id="rId12"/>
    <p:sldId id="1025" r:id="rId13"/>
    <p:sldId id="1026" r:id="rId14"/>
    <p:sldId id="1029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8  What we wear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1133453"/>
            <a:ext cx="11498775" cy="40237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72776"/>
            <a:ext cx="2102143" cy="540000"/>
          </a:xfrm>
          <a:prstGeom prst="rect">
            <a:avLst/>
          </a:prstGeom>
        </p:spPr>
      </p:pic>
      <p:pic>
        <p:nvPicPr>
          <p:cNvPr id="5" name="JG11Q.eps" descr="id:2147500675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2064" y="1556792"/>
            <a:ext cx="10056624" cy="32403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143807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836712"/>
            <a:ext cx="11498775" cy="45365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名词所有格用于表示名词之间的所属关系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即某物是属于某人的。上图是它的几种形式。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提醒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表示有生命的人或物的所有格时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或所有格。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单数名词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直接在词尾加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迈克的鸡蛋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这个女孩的裙子。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复数名词以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在词尾加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在词尾加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教师办公室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这些男士的帽子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578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2327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—Whose skirt is 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Yang’s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36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45421"/>
            <a:ext cx="18675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899651" y="225543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2370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本题考查名词所有格的知识点。问句意为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这是谁的短裙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，因此答句要回答所属关系。选项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是人名，不是所有格形式；选项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苏洋的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，是正确的名词所有格形式；选项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形式错误，故选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15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282"/>
            <a:ext cx="11485848" cy="130317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pair of socks is 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brother’s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4017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55961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本题考查名词所有格的知识点。句意为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这双袜子是他哥哥（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弟弟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，此处要用名词所有格形式，选项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是名词的复数形式；选项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是普通名词；选项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是名词所有格，故选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75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46672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gloves are 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—They’re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6672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Helen’s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Helens’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667250" algn="l"/>
                <a:tab pos="7470775" algn="l"/>
                <a:tab pos="85502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667250" algn="l"/>
                <a:tab pos="7470775" algn="l"/>
                <a:tab pos="855027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667250" algn="l"/>
                <a:tab pos="7470775" algn="l"/>
                <a:tab pos="85502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667250" algn="l"/>
                <a:tab pos="7470775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—Whose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—They’re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6672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toy’s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6387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555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本题考查名词所有格的知识点。问句意为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它们是谁的手套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，用疑问词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提问；答句意为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它们是海伦的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，此处要用名词所有格形式，故选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40941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22920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本题考查名词所有格的知识点。由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 they”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可知，名词要用复数形式，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是名词，前面要用形容词修饰，故选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41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用法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1565501"/>
            <a:ext cx="20199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331.tif" descr="id:214750055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93" y="2492896"/>
            <a:ext cx="5092275" cy="210480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449468" y="1772816"/>
            <a:ext cx="6397234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ownership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items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如何询问别人物品的归属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那个风筝是谁的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是男孩的还是女孩的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1133453"/>
            <a:ext cx="11498775" cy="31596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72776"/>
            <a:ext cx="2102143" cy="540000"/>
          </a:xfrm>
          <a:prstGeom prst="rect">
            <a:avLst/>
          </a:prstGeom>
        </p:spPr>
      </p:pic>
      <p:pic>
        <p:nvPicPr>
          <p:cNvPr id="5" name="JG10Q.eps" descr="id:2147500584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873" y="1844824"/>
            <a:ext cx="11258554" cy="199803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176686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836712"/>
            <a:ext cx="11498775" cy="331236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由特殊疑问词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引导的疑问句一般对名词性物主代词或名词所有格提问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询问事物的从属关系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即询问物品的主人是谁。句型结构为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is/are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/these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答语为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s/ 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名词性物主代词或名词所有格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这是谁的毛衣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它是汤姆的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581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2327"/>
            <a:ext cx="11485848" cy="1708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一、根据图片或中文提示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—They’re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姐姐的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36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45421"/>
            <a:ext cx="18675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332.tif" descr="id:214750059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77596" y="2420888"/>
            <a:ext cx="549458" cy="10720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矩形 5"/>
          <p:cNvSpPr/>
          <p:nvPr/>
        </p:nvSpPr>
        <p:spPr>
          <a:xfrm>
            <a:off x="1230697" y="2561867"/>
            <a:ext cx="28295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Whose </a:t>
            </a:r>
            <a:r>
              <a:rPr lang="en-US" altLang="zh-CN" smtClean="0"/>
              <a:t>   trousers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586202" y="2566980"/>
            <a:ext cx="1253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sister’s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56772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本题考查询问物品所属关系的句型。图片是裤子，问句意为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这条裤子是谁的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，用疑问词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trousers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常用复数形式；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姐姐的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“sister’s”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63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7617"/>
            <a:ext cx="11485848" cy="738664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is that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苏海的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S333.tif" descr="id:214750060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9883" y="1324193"/>
            <a:ext cx="1085066" cy="124071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1270670" y="1484784"/>
            <a:ext cx="2460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Whose </a:t>
            </a:r>
            <a:r>
              <a:rPr lang="en-US" altLang="zh-CN" smtClean="0"/>
              <a:t>    dress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172319" y="1484784"/>
            <a:ext cx="14793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 Hai’s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7018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图片是连衣裙，问句意为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那是谁的连衣裙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提问，句中有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is,dress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用单数形式；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苏海的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 Hai’s”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4591050" algn="l"/>
                <a:tab pos="646112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二、给下列句子选择合适的答语。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91050" algn="l"/>
                <a:tab pos="646112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you wear the cap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Mike’s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91050" algn="l"/>
                <a:tab pos="646112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this Su Hai’s balloon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Dan’s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91050" algn="l"/>
                <a:tab pos="646112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 New Year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Year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91050" algn="l"/>
                <a:tab pos="646112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shirt is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Yes,you’re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91050" algn="l"/>
                <a:tab pos="646112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pencils are these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151046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9683" y="21627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98845" y="28105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09264" y="34413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19683" y="408116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21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359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你为什么戴着那顶帽子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，因此答句是回答戴帽子的原因，故选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这是苏海的气球吗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，因此答句是回答是不是苏海的气球，故选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新年快乐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，因此答句也要回复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新年快乐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以示礼貌，故选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它是谁的衬衫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，因此答句是回复衬衫是谁的，代词用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这些是谁的铅笔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，因此答句是回复铅笔是谁的，代词用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78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名词所有格的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用法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1565501"/>
            <a:ext cx="20199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332A.tif" descr="id:214750064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2636912"/>
            <a:ext cx="5863650" cy="167275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6383238" y="1916832"/>
            <a:ext cx="546346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they doing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他们正在做什么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the girl’s book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它是那个女孩的书吗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55356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782</Words>
  <Application>Microsoft Office PowerPoint</Application>
  <PresentationFormat>自定义</PresentationFormat>
  <Paragraphs>64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2025-06-24T06:50:56Z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